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0"/>
  </p:notesMasterIdLst>
  <p:handoutMasterIdLst>
    <p:handoutMasterId r:id="rId11"/>
  </p:handoutMasterIdLst>
  <p:sldIdLst>
    <p:sldId id="264" r:id="rId2"/>
    <p:sldId id="276" r:id="rId3"/>
    <p:sldId id="268" r:id="rId4"/>
    <p:sldId id="281" r:id="rId5"/>
    <p:sldId id="278" r:id="rId6"/>
    <p:sldId id="269" r:id="rId7"/>
    <p:sldId id="270" r:id="rId8"/>
    <p:sldId id="266" r:id="rId9"/>
  </p:sldIdLst>
  <p:sldSz cx="12188825" cy="6858000"/>
  <p:notesSz cx="6858000" cy="9144000"/>
  <p:defaultTextStyle>
    <a:defPPr>
      <a:defRPr lang="en-US"/>
    </a:defPPr>
    <a:lvl1pPr marL="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49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898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848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797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746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696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645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594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9" pos="3839" userDrawn="1">
          <p15:clr>
            <a:srgbClr val="A4A3A4"/>
          </p15:clr>
        </p15:guide>
        <p15:guide id="10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9012ECD-51FC-41F1-AA8D-1B2483CD663E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80" autoAdjust="0"/>
    <p:restoredTop sz="94280" autoAdjust="0"/>
  </p:normalViewPr>
  <p:slideViewPr>
    <p:cSldViewPr showGuides="1">
      <p:cViewPr varScale="1">
        <p:scale>
          <a:sx n="96" d="100"/>
          <a:sy n="96" d="100"/>
        </p:scale>
        <p:origin x="656" y="176"/>
      </p:cViewPr>
      <p:guideLst>
        <p:guide pos="3839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63" d="100"/>
          <a:sy n="63" d="100"/>
        </p:scale>
        <p:origin x="1986" y="108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>
              <a:solidFill>
                <a:schemeClr val="tx2"/>
              </a:solidFill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73C59C-4E16-4A64-A766-34DB213E11B3}" type="datetimeFigureOut">
              <a:rPr lang="en-US">
                <a:solidFill>
                  <a:schemeClr val="tx2"/>
                </a:solidFill>
              </a:rPr>
              <a:t>11/4/19</a:t>
            </a:fld>
            <a:endParaRPr>
              <a:solidFill>
                <a:schemeClr val="tx2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>
              <a:solidFill>
                <a:schemeClr val="tx2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D77566-CD65-4859-9FA1-43956DC85B8C}" type="slidenum">
              <a:rPr>
                <a:solidFill>
                  <a:schemeClr val="tx2"/>
                </a:solidFill>
              </a:rPr>
              <a:t>‹#›</a:t>
            </a:fld>
            <a:endParaRPr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879837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F95CF31C-F757-429C-A789-86504F04C3BE}" type="datetimeFigureOut">
              <a:rPr lang="en-US"/>
              <a:pPr/>
              <a:t>11/4/19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B8796F01-7154-41E0-B48B-A6921757531A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40775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1pPr>
    <a:lvl2pPr marL="609493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2pPr>
    <a:lvl3pPr marL="1218987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3pPr>
    <a:lvl4pPr marL="1828480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4pPr>
    <a:lvl5pPr marL="2437973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5pPr>
    <a:lvl6pPr marL="304746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6960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6453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594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796F01-7154-41E0-B48B-A6921757531A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66622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 bwMode="auto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72383" y="1498601"/>
            <a:ext cx="7008574" cy="3298825"/>
          </a:xfrm>
        </p:spPr>
        <p:txBody>
          <a:bodyPr>
            <a:normAutofit/>
          </a:bodyPr>
          <a:lstStyle>
            <a:lvl1pPr>
              <a:lnSpc>
                <a:spcPct val="90000"/>
              </a:lnSpc>
              <a:defRPr sz="5400" cap="none" baseline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72383" y="4927600"/>
            <a:ext cx="7008574" cy="12446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800" b="0">
                <a:solidFill>
                  <a:schemeClr val="tx1"/>
                </a:solidFill>
              </a:defRPr>
            </a:lvl1pPr>
            <a:lvl2pPr marL="6094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9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79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4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69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4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59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2227708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  <a:lvl9pPr>
              <a:defRPr baseline="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A30F4-0B4E-4E4B-BC36-C30CD13F4E17}" type="datetimeFigureOut">
              <a:rPr lang="en-US"/>
              <a:t>11/4/19</a:t>
            </a:fld>
            <a:endParaRPr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0BA0E-20D0-4E7C-B286-26C960A6788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63524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 bwMode="auto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589" y="4445000"/>
            <a:ext cx="7008574" cy="1930400"/>
          </a:xfrm>
        </p:spPr>
        <p:txBody>
          <a:bodyPr anchor="t">
            <a:normAutofit/>
          </a:bodyPr>
          <a:lstStyle>
            <a:lvl1pPr algn="l">
              <a:defRPr sz="5400" b="0" cap="none" baseline="0"/>
            </a:lvl1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589" y="3124200"/>
            <a:ext cx="7008574" cy="1296987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609493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8987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3pPr>
            <a:lvl4pPr marL="182848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4pPr>
            <a:lvl5pPr marL="2437973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5pPr>
            <a:lvl6pPr marL="3047467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6pPr>
            <a:lvl7pPr marL="365696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7pPr>
            <a:lvl8pPr marL="4266453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8pPr>
            <a:lvl9pPr marL="4875947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9634022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17309" y="1701800"/>
            <a:ext cx="4977104" cy="44704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 marL="2011328">
              <a:defRPr sz="1800"/>
            </a:lvl5pPr>
            <a:lvl6pPr marL="1706581" indent="0">
              <a:buNone/>
              <a:defRPr sz="1800"/>
            </a:lvl6pPr>
            <a:lvl7pPr marL="2011328">
              <a:defRPr sz="1800"/>
            </a:lvl7pPr>
            <a:lvl8pPr marL="2011328">
              <a:defRPr sz="1800"/>
            </a:lvl8pPr>
            <a:lvl9pPr marL="2011328"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7559" y="1701800"/>
            <a:ext cx="4977104" cy="44704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 marL="2011328">
              <a:defRPr sz="1800"/>
            </a:lvl5pPr>
            <a:lvl6pPr marL="2011328">
              <a:defRPr sz="1800"/>
            </a:lvl6pPr>
            <a:lvl7pPr marL="2011328">
              <a:defRPr sz="1800"/>
            </a:lvl7pPr>
            <a:lvl8pPr marL="2011328">
              <a:defRPr sz="1800"/>
            </a:lvl8pPr>
            <a:lvl9pPr marL="2011328"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204D1-F9BD-4643-8480-6EA41EB484F1}" type="datetimeFigureOut">
              <a:rPr lang="en-US"/>
              <a:t>11/4/19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7DED6-D4C7-42EE-AB49-D2E39E64FDE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89339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1372" y="1608836"/>
            <a:ext cx="4973041" cy="512064"/>
          </a:xfrm>
        </p:spPr>
        <p:txBody>
          <a:bodyPr anchor="b">
            <a:noAutofit/>
          </a:bodyPr>
          <a:lstStyle>
            <a:lvl1pPr marL="0" indent="0">
              <a:spcBef>
                <a:spcPts val="0"/>
              </a:spcBef>
              <a:buNone/>
              <a:defRPr sz="2400" b="1"/>
            </a:lvl1pPr>
            <a:lvl2pPr marL="609493" indent="0">
              <a:buNone/>
              <a:defRPr sz="2700" b="1"/>
            </a:lvl2pPr>
            <a:lvl3pPr marL="1218987" indent="0">
              <a:buNone/>
              <a:defRPr sz="2400" b="1"/>
            </a:lvl3pPr>
            <a:lvl4pPr marL="1828480" indent="0">
              <a:buNone/>
              <a:defRPr sz="2100" b="1"/>
            </a:lvl4pPr>
            <a:lvl5pPr marL="2437973" indent="0">
              <a:buNone/>
              <a:defRPr sz="2100" b="1"/>
            </a:lvl5pPr>
            <a:lvl6pPr marL="3047467" indent="0">
              <a:buNone/>
              <a:defRPr sz="2100" b="1"/>
            </a:lvl6pPr>
            <a:lvl7pPr marL="3656960" indent="0">
              <a:buNone/>
              <a:defRPr sz="2100" b="1"/>
            </a:lvl7pPr>
            <a:lvl8pPr marL="4266453" indent="0">
              <a:buNone/>
              <a:defRPr sz="2100" b="1"/>
            </a:lvl8pPr>
            <a:lvl9pPr marL="4875947" indent="0">
              <a:buNone/>
              <a:defRPr sz="21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17309" y="2209800"/>
            <a:ext cx="4977104" cy="3962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 marL="2011328">
              <a:defRPr sz="1800"/>
            </a:lvl5pPr>
            <a:lvl6pPr marL="2011328">
              <a:defRPr sz="1800"/>
            </a:lvl6pPr>
            <a:lvl7pPr marL="2011328">
              <a:defRPr sz="1800"/>
            </a:lvl7pPr>
            <a:lvl8pPr marL="2011328">
              <a:defRPr sz="1800"/>
            </a:lvl8pPr>
            <a:lvl9pPr marL="2011328"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01622" y="1608836"/>
            <a:ext cx="4973041" cy="512064"/>
          </a:xfrm>
        </p:spPr>
        <p:txBody>
          <a:bodyPr anchor="b">
            <a:noAutofit/>
          </a:bodyPr>
          <a:lstStyle>
            <a:lvl1pPr marL="0" indent="0">
              <a:spcBef>
                <a:spcPts val="0"/>
              </a:spcBef>
              <a:buNone/>
              <a:defRPr sz="2400" b="1"/>
            </a:lvl1pPr>
            <a:lvl2pPr marL="609493" indent="0">
              <a:buNone/>
              <a:defRPr sz="2700" b="1"/>
            </a:lvl2pPr>
            <a:lvl3pPr marL="1218987" indent="0">
              <a:buNone/>
              <a:defRPr sz="2400" b="1"/>
            </a:lvl3pPr>
            <a:lvl4pPr marL="1828480" indent="0">
              <a:buNone/>
              <a:defRPr sz="2100" b="1"/>
            </a:lvl4pPr>
            <a:lvl5pPr marL="2437973" indent="0">
              <a:buNone/>
              <a:defRPr sz="2100" b="1"/>
            </a:lvl5pPr>
            <a:lvl6pPr marL="3047467" indent="0">
              <a:buNone/>
              <a:defRPr sz="2100" b="1"/>
            </a:lvl6pPr>
            <a:lvl7pPr marL="3656960" indent="0">
              <a:buNone/>
              <a:defRPr sz="2100" b="1"/>
            </a:lvl7pPr>
            <a:lvl8pPr marL="4266453" indent="0">
              <a:buNone/>
              <a:defRPr sz="2100" b="1"/>
            </a:lvl8pPr>
            <a:lvl9pPr marL="4875947" indent="0">
              <a:buNone/>
              <a:defRPr sz="21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97559" y="2209800"/>
            <a:ext cx="4977104" cy="3962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 marL="2011328">
              <a:defRPr sz="1800"/>
            </a:lvl5pPr>
            <a:lvl6pPr marL="2011328">
              <a:defRPr sz="1800"/>
            </a:lvl6pPr>
            <a:lvl7pPr marL="2011328">
              <a:defRPr sz="1800"/>
            </a:lvl7pPr>
            <a:lvl8pPr marL="2011328">
              <a:defRPr sz="1800"/>
            </a:lvl8pPr>
            <a:lvl9pPr marL="2011328"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204D1-F9BD-4643-8480-6EA41EB484F1}" type="datetimeFigureOut">
              <a:rPr lang="en-US"/>
              <a:t>11/4/19</a:t>
            </a:fld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7DED6-D4C7-42EE-AB49-D2E39E64FDE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5283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204D1-F9BD-4643-8480-6EA41EB484F1}" type="datetimeFigureOut">
              <a:rPr lang="en-US"/>
              <a:t>11/4/19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7DED6-D4C7-42EE-AB49-D2E39E64FDE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16763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204D1-F9BD-4643-8480-6EA41EB484F1}" type="datetimeFigureOut">
              <a:rPr lang="en-US"/>
              <a:t>11/4/19</a:t>
            </a:fld>
            <a:endParaRPr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7DED6-D4C7-42EE-AB49-D2E39E64FDE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68731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961368" y="0"/>
            <a:ext cx="7922736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55000"/>
                </a:schemeClr>
              </a:gs>
            </a:gsLst>
            <a:lin ang="7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721" y="1701800"/>
            <a:ext cx="3351927" cy="2844800"/>
          </a:xfrm>
        </p:spPr>
        <p:txBody>
          <a:bodyPr anchor="b">
            <a:normAutofit/>
          </a:bodyPr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21" y="4648200"/>
            <a:ext cx="3351927" cy="1727200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1600"/>
            </a:lvl1pPr>
            <a:lvl2pPr marL="609493" indent="0">
              <a:buNone/>
              <a:defRPr sz="1600"/>
            </a:lvl2pPr>
            <a:lvl3pPr marL="1218987" indent="0">
              <a:buNone/>
              <a:defRPr sz="1300"/>
            </a:lvl3pPr>
            <a:lvl4pPr marL="1828480" indent="0">
              <a:buNone/>
              <a:defRPr sz="1200"/>
            </a:lvl4pPr>
            <a:lvl5pPr marL="2437973" indent="0">
              <a:buNone/>
              <a:defRPr sz="1200"/>
            </a:lvl5pPr>
            <a:lvl6pPr marL="3047467" indent="0">
              <a:buNone/>
              <a:defRPr sz="1200"/>
            </a:lvl6pPr>
            <a:lvl7pPr marL="3656960" indent="0">
              <a:buNone/>
              <a:defRPr sz="1200"/>
            </a:lvl7pPr>
            <a:lvl8pPr marL="4266453" indent="0">
              <a:buNone/>
              <a:defRPr sz="1200"/>
            </a:lvl8pPr>
            <a:lvl9pPr marL="4875947" indent="0">
              <a:buNone/>
              <a:defRPr sz="12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69236" y="482600"/>
            <a:ext cx="6805427" cy="58928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BF754-515F-40B9-8D24-D54D5825B3D0}" type="datetimeFigureOut">
              <a:rPr lang="en-US"/>
              <a:t>11/4/19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BB78A-01B4-41F2-96B0-677A4A282832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68072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082258" y="0"/>
            <a:ext cx="8024310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55000"/>
                </a:schemeClr>
              </a:gs>
            </a:gsLst>
            <a:lin ang="7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7765" y="4800600"/>
            <a:ext cx="7313295" cy="762000"/>
          </a:xfrm>
        </p:spPr>
        <p:txBody>
          <a:bodyPr anchor="b">
            <a:normAutofit/>
          </a:bodyPr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Picture Placeholder 2" descr="An empty placeholder to add an image. Click on the placeholder and select the image that you wish to add."/>
          <p:cNvSpPr>
            <a:spLocks noGrp="1"/>
          </p:cNvSpPr>
          <p:nvPr>
            <p:ph type="pic" idx="1"/>
          </p:nvPr>
        </p:nvSpPr>
        <p:spPr>
          <a:xfrm>
            <a:off x="2437765" y="279401"/>
            <a:ext cx="7313295" cy="4448175"/>
          </a:xfr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609493" indent="0">
              <a:buNone/>
              <a:defRPr sz="3700"/>
            </a:lvl2pPr>
            <a:lvl3pPr marL="1218987" indent="0">
              <a:buNone/>
              <a:defRPr sz="3200"/>
            </a:lvl3pPr>
            <a:lvl4pPr marL="1828480" indent="0">
              <a:buNone/>
              <a:defRPr sz="2700"/>
            </a:lvl4pPr>
            <a:lvl5pPr marL="2437973" indent="0">
              <a:buNone/>
              <a:defRPr sz="2700"/>
            </a:lvl5pPr>
            <a:lvl6pPr marL="3047467" indent="0">
              <a:buNone/>
              <a:defRPr sz="2700"/>
            </a:lvl6pPr>
            <a:lvl7pPr marL="3656960" indent="0">
              <a:buNone/>
              <a:defRPr sz="2700"/>
            </a:lvl7pPr>
            <a:lvl8pPr marL="4266453" indent="0">
              <a:buNone/>
              <a:defRPr sz="2700"/>
            </a:lvl8pPr>
            <a:lvl9pPr marL="4875947" indent="0">
              <a:buNone/>
              <a:defRPr sz="2700"/>
            </a:lvl9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437765" y="5562600"/>
            <a:ext cx="7313295" cy="812800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600"/>
            </a:lvl1pPr>
            <a:lvl2pPr marL="609493" indent="0">
              <a:buNone/>
              <a:defRPr sz="1600"/>
            </a:lvl2pPr>
            <a:lvl3pPr marL="1218987" indent="0">
              <a:buNone/>
              <a:defRPr sz="1300"/>
            </a:lvl3pPr>
            <a:lvl4pPr marL="1828480" indent="0">
              <a:buNone/>
              <a:defRPr sz="1200"/>
            </a:lvl4pPr>
            <a:lvl5pPr marL="2437973" indent="0">
              <a:buNone/>
              <a:defRPr sz="1200"/>
            </a:lvl5pPr>
            <a:lvl6pPr marL="3047467" indent="0">
              <a:buNone/>
              <a:defRPr sz="1200"/>
            </a:lvl6pPr>
            <a:lvl7pPr marL="3656960" indent="0">
              <a:buNone/>
              <a:defRPr sz="1200"/>
            </a:lvl7pPr>
            <a:lvl8pPr marL="4266453" indent="0">
              <a:buNone/>
              <a:defRPr sz="1200"/>
            </a:lvl8pPr>
            <a:lvl9pPr marL="4875947" indent="0">
              <a:buNone/>
              <a:defRPr sz="12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BF754-515F-40B9-8D24-D54D5825B3D0}" type="datetimeFigureOut">
              <a:rPr lang="en-US"/>
              <a:t>11/4/19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BB78A-01B4-41F2-96B0-677A4A282832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21337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ECB6C2-1084-4AED-A74A-DF028B0094EA}" type="datetimeFigureOut">
              <a:rPr lang="en-US"/>
              <a:t>11/4/19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C5AD9-787D-40FA-8A4D-16A055B9AF81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10434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852633" y="274638"/>
            <a:ext cx="1422030" cy="589756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17309" y="274638"/>
            <a:ext cx="8532178" cy="5897561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ECB6C2-1084-4AED-A74A-DF028B0094EA}" type="datetimeFigureOut">
              <a:rPr lang="en-US"/>
              <a:t>11/4/19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C5AD9-787D-40FA-8A4D-16A055B9AF81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50715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304721" y="0"/>
            <a:ext cx="11579384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55000"/>
                </a:schemeClr>
              </a:gs>
            </a:gsLst>
            <a:lin ang="7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17309" y="76200"/>
            <a:ext cx="10157354" cy="1397000"/>
          </a:xfrm>
          <a:prstGeom prst="rect">
            <a:avLst/>
          </a:prstGeom>
        </p:spPr>
        <p:txBody>
          <a:bodyPr vert="horz" lIns="121899" tIns="60949" rIns="121899" bIns="60949" rtlCol="0" anchor="b">
            <a:normAutofit/>
          </a:bodyPr>
          <a:lstStyle/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7309" y="1701800"/>
            <a:ext cx="10157354" cy="4470400"/>
          </a:xfrm>
          <a:prstGeom prst="rect">
            <a:avLst/>
          </a:prstGeom>
        </p:spPr>
        <p:txBody>
          <a:bodyPr vert="horz" lIns="121899" tIns="60949" rIns="121899" bIns="60949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17309" y="6400801"/>
            <a:ext cx="2742486" cy="320675"/>
          </a:xfrm>
          <a:prstGeom prst="rect">
            <a:avLst/>
          </a:prstGeom>
        </p:spPr>
        <p:txBody>
          <a:bodyPr vert="horz" lIns="121899" tIns="60949" rIns="121899" bIns="60949" rtlCol="0" anchor="b"/>
          <a:lstStyle>
            <a:lvl1pPr algn="l">
              <a:defRPr sz="1200" baseline="0"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</a:lstStyle>
          <a:p>
            <a:fld id="{2DD204D1-F9BD-4643-8480-6EA41EB484F1}" type="datetimeFigureOut">
              <a:rPr lang="en-US" smtClean="0"/>
              <a:pPr/>
              <a:t>11/4/19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07842" y="6400801"/>
            <a:ext cx="6216301" cy="320675"/>
          </a:xfrm>
          <a:prstGeom prst="rect">
            <a:avLst/>
          </a:prstGeom>
        </p:spPr>
        <p:txBody>
          <a:bodyPr vert="horz" lIns="121899" tIns="60949" rIns="121899" bIns="60949" rtlCol="0" anchor="b"/>
          <a:lstStyle>
            <a:lvl1pPr algn="ctr">
              <a:defRPr sz="1200" baseline="0"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167146" y="6400801"/>
            <a:ext cx="1107518" cy="320675"/>
          </a:xfrm>
          <a:prstGeom prst="rect">
            <a:avLst/>
          </a:prstGeom>
        </p:spPr>
        <p:txBody>
          <a:bodyPr vert="horz" lIns="121899" tIns="60949" rIns="121899" bIns="60949" rtlCol="0" anchor="b"/>
          <a:lstStyle>
            <a:lvl1pPr algn="r">
              <a:defRPr sz="1200" baseline="0"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</a:lstStyle>
          <a:p>
            <a:fld id="{EB37DED6-D4C7-42EE-AB49-D2E39E64FDE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40479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9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75" r:id="rId8"/>
    <p:sldLayoutId id="2147483676" r:id="rId9"/>
    <p:sldLayoutId id="2147483677" r:id="rId10"/>
    <p:sldLayoutId id="2147483678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1218987" rtl="0" eaLnBrk="1" latinLnBrk="0" hangingPunct="1">
        <a:lnSpc>
          <a:spcPct val="85000"/>
        </a:lnSpc>
        <a:spcBef>
          <a:spcPct val="0"/>
        </a:spcBef>
        <a:buNone/>
        <a:tabLst/>
        <a:defRPr sz="4400" kern="1200" cap="none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47" indent="-304747" algn="l" defTabSz="1218987" rtl="0" eaLnBrk="1" latinLnBrk="0" hangingPunct="1">
        <a:lnSpc>
          <a:spcPct val="95000"/>
        </a:lnSpc>
        <a:spcBef>
          <a:spcPts val="1866"/>
        </a:spcBef>
        <a:buSzPct val="10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31392" indent="-304747" algn="l" defTabSz="1218987" rtl="0" eaLnBrk="1" latinLnBrk="0" hangingPunct="1">
        <a:lnSpc>
          <a:spcPct val="95000"/>
        </a:lnSpc>
        <a:spcBef>
          <a:spcPts val="1066"/>
        </a:spcBef>
        <a:buSzPct val="100000"/>
        <a:buFont typeface="Century Gothic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58037" indent="-304747" algn="l" defTabSz="1218987" rtl="0" eaLnBrk="1" latinLnBrk="0" hangingPunct="1">
        <a:lnSpc>
          <a:spcPct val="95000"/>
        </a:lnSpc>
        <a:spcBef>
          <a:spcPts val="1066"/>
        </a:spcBef>
        <a:buSzPct val="10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584683" indent="-304747" algn="l" defTabSz="1218987" rtl="0" eaLnBrk="1" latinLnBrk="0" hangingPunct="1">
        <a:lnSpc>
          <a:spcPct val="95000"/>
        </a:lnSpc>
        <a:spcBef>
          <a:spcPts val="1066"/>
        </a:spcBef>
        <a:buSzPct val="10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11328" indent="-304747" algn="l" defTabSz="1218987" rtl="0" eaLnBrk="1" latinLnBrk="0" hangingPunct="1">
        <a:lnSpc>
          <a:spcPct val="95000"/>
        </a:lnSpc>
        <a:spcBef>
          <a:spcPts val="1066"/>
        </a:spcBef>
        <a:buSzPct val="10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437973" indent="-304747" algn="l" defTabSz="1218987" rtl="0" eaLnBrk="1" latinLnBrk="0" hangingPunct="1">
        <a:lnSpc>
          <a:spcPct val="95000"/>
        </a:lnSpc>
        <a:spcBef>
          <a:spcPts val="1066"/>
        </a:spcBef>
        <a:buSzPct val="9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864619" indent="-304747" algn="l" defTabSz="1218987" rtl="0" eaLnBrk="1" latinLnBrk="0" hangingPunct="1">
        <a:lnSpc>
          <a:spcPct val="95000"/>
        </a:lnSpc>
        <a:spcBef>
          <a:spcPts val="1066"/>
        </a:spcBef>
        <a:buSzPct val="9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91264" indent="-304747" algn="l" defTabSz="1218987" rtl="0" eaLnBrk="1" latinLnBrk="0" hangingPunct="1">
        <a:lnSpc>
          <a:spcPct val="95000"/>
        </a:lnSpc>
        <a:spcBef>
          <a:spcPts val="1066"/>
        </a:spcBef>
        <a:buSzPct val="9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778859" indent="-304747" algn="l" defTabSz="1218987" rtl="0" eaLnBrk="1" latinLnBrk="0" hangingPunct="1">
        <a:lnSpc>
          <a:spcPct val="95000"/>
        </a:lnSpc>
        <a:spcBef>
          <a:spcPts val="1066"/>
        </a:spcBef>
        <a:buSzPct val="9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49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98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48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97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46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696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45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594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3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Decision Making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CJ 6340 Administration in CJ</a:t>
            </a:r>
          </a:p>
        </p:txBody>
      </p:sp>
    </p:spTree>
    <p:extLst>
      <p:ext uri="{BB962C8B-B14F-4D97-AF65-F5344CB8AC3E}">
        <p14:creationId xmlns:p14="http://schemas.microsoft.com/office/powerpoint/2010/main" val="3650340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117309" y="76200"/>
            <a:ext cx="10157354" cy="1143000"/>
          </a:xfrm>
        </p:spPr>
        <p:txBody>
          <a:bodyPr/>
          <a:lstStyle/>
          <a:p>
            <a:r>
              <a:rPr lang="en-US" dirty="0"/>
              <a:t>Assigned Readings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117309" y="1447800"/>
            <a:ext cx="10157354" cy="5181600"/>
          </a:xfrm>
        </p:spPr>
        <p:txBody>
          <a:bodyPr>
            <a:normAutofit/>
          </a:bodyPr>
          <a:lstStyle/>
          <a:p>
            <a:r>
              <a:rPr lang="en-US" dirty="0"/>
              <a:t>Ch. 12 Decision Making SKK</a:t>
            </a:r>
          </a:p>
          <a:p>
            <a:pPr lvl="1"/>
            <a:r>
              <a:rPr lang="en-US" dirty="0"/>
              <a:t>Overview of decision making in CJ organizations, including styles, politics, role of discretion and prediction, ethics, and key themes for improving CJ decision making</a:t>
            </a:r>
          </a:p>
          <a:p>
            <a:r>
              <a:rPr lang="en-US" dirty="0"/>
              <a:t>Article 21 “The science of ‘muddling through’” (</a:t>
            </a:r>
            <a:r>
              <a:rPr lang="en-US" dirty="0" err="1"/>
              <a:t>Lindblom</a:t>
            </a:r>
            <a:r>
              <a:rPr lang="en-US" dirty="0"/>
              <a:t>, 1959) </a:t>
            </a:r>
            <a:r>
              <a:rPr lang="en-US" i="1" dirty="0"/>
              <a:t>Classics</a:t>
            </a:r>
          </a:p>
          <a:p>
            <a:pPr lvl="1"/>
            <a:r>
              <a:rPr lang="en-US" dirty="0"/>
              <a:t>Describes and discusses the successive limited comparisons (branch) method for making policy and planning decisions</a:t>
            </a:r>
          </a:p>
          <a:p>
            <a:r>
              <a:rPr lang="en-US" dirty="0"/>
              <a:t>Article 30 “Dilemmas in a general theory of planning” (</a:t>
            </a:r>
            <a:r>
              <a:rPr lang="en-US" dirty="0" err="1"/>
              <a:t>Rittel</a:t>
            </a:r>
            <a:r>
              <a:rPr lang="en-US" dirty="0"/>
              <a:t> &amp; Webber, 1973) </a:t>
            </a:r>
            <a:r>
              <a:rPr lang="en-US" i="1" dirty="0"/>
              <a:t>Classics</a:t>
            </a:r>
          </a:p>
          <a:p>
            <a:pPr lvl="1"/>
            <a:r>
              <a:rPr lang="en-US" dirty="0"/>
              <a:t>Addresses the limitations of scientific approaches (the root method) for solving “wicked problems” in social policy and lists characteristics of wicked problems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1182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Learning Objectives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Ch. 12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1117309" y="2209800"/>
            <a:ext cx="4977104" cy="4343400"/>
          </a:xfrm>
        </p:spPr>
        <p:txBody>
          <a:bodyPr/>
          <a:lstStyle/>
          <a:p>
            <a:r>
              <a:rPr lang="en-US" dirty="0"/>
              <a:t>Define decision making and describe different styles of decision making</a:t>
            </a:r>
          </a:p>
          <a:p>
            <a:r>
              <a:rPr lang="en-US" dirty="0"/>
              <a:t>Describe the impact of culture and politics on decision making</a:t>
            </a:r>
          </a:p>
          <a:p>
            <a:r>
              <a:rPr lang="en-US" dirty="0"/>
              <a:t>Recognize and describe the role of discretion and prediction in CJ</a:t>
            </a:r>
          </a:p>
          <a:p>
            <a:r>
              <a:rPr lang="en-US" dirty="0"/>
              <a:t>Discuss ways for improving decisions in CJ</a:t>
            </a:r>
          </a:p>
          <a:p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Classics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/>
              <a:t>Define and describe the branch method</a:t>
            </a:r>
          </a:p>
          <a:p>
            <a:r>
              <a:rPr lang="en-US" dirty="0"/>
              <a:t>Define and describe wicked problems</a:t>
            </a:r>
          </a:p>
        </p:txBody>
      </p:sp>
    </p:spTree>
    <p:extLst>
      <p:ext uri="{BB962C8B-B14F-4D97-AF65-F5344CB8AC3E}">
        <p14:creationId xmlns:p14="http://schemas.microsoft.com/office/powerpoint/2010/main" val="3296948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Decision Making </a:t>
            </a: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22252" y="1752600"/>
            <a:ext cx="4470400" cy="44704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3412" y="1981200"/>
            <a:ext cx="6366934" cy="3581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7619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117600" y="2070695"/>
            <a:ext cx="4976813" cy="3732609"/>
          </a:xfrm>
          <a:prstGeom prst="rect">
            <a:avLst/>
          </a:prstGeom>
        </p:spPr>
      </p:pic>
      <p:pic>
        <p:nvPicPr>
          <p:cNvPr id="8" name="Content Placeholder 7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8151812" y="76200"/>
            <a:ext cx="2895600" cy="6516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60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6" name="Picture 2" descr="Image result for muddling through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3346" y="774700"/>
            <a:ext cx="7825279" cy="5702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53943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3212" y="2590800"/>
            <a:ext cx="6889467" cy="387667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5812" y="152400"/>
            <a:ext cx="6148449" cy="289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0984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4445000"/>
            <a:ext cx="7136951" cy="1930400"/>
          </a:xfrm>
        </p:spPr>
        <p:txBody>
          <a:bodyPr/>
          <a:lstStyle/>
          <a:p>
            <a:r>
              <a:rPr lang="en-US" dirty="0"/>
              <a:t>Essay: Your Decisions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Analyze decision making in your job and in your agency</a:t>
            </a:r>
          </a:p>
        </p:txBody>
      </p:sp>
    </p:spTree>
    <p:extLst>
      <p:ext uri="{BB962C8B-B14F-4D97-AF65-F5344CB8AC3E}">
        <p14:creationId xmlns:p14="http://schemas.microsoft.com/office/powerpoint/2010/main" val="1997697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Books 16x9">
  <a:themeElements>
    <a:clrScheme name="Books_16x9">
      <a:dk1>
        <a:srgbClr val="374C81"/>
      </a:dk1>
      <a:lt1>
        <a:srgbClr val="FFFFFF"/>
      </a:lt1>
      <a:dk2>
        <a:srgbClr val="000000"/>
      </a:dk2>
      <a:lt2>
        <a:srgbClr val="EDE5DF"/>
      </a:lt2>
      <a:accent1>
        <a:srgbClr val="414E77"/>
      </a:accent1>
      <a:accent2>
        <a:srgbClr val="70AAC4"/>
      </a:accent2>
      <a:accent3>
        <a:srgbClr val="8B6A94"/>
      </a:accent3>
      <a:accent4>
        <a:srgbClr val="61A796"/>
      </a:accent4>
      <a:accent5>
        <a:srgbClr val="4E5798"/>
      </a:accent5>
      <a:accent6>
        <a:srgbClr val="7E5C5C"/>
      </a:accent6>
      <a:hlink>
        <a:srgbClr val="0070C0"/>
      </a:hlink>
      <a:folHlink>
        <a:srgbClr val="7030A0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80000" r="-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30000" t="30000" r="7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02787940.potx" id="{9A4E33EC-D715-440E-9062-8AFA4CC9E341}" vid="{0DFBCB81-4ACA-49F1-BA1C-2B43B27F1FC4}"/>
    </a:ext>
  </a:extLst>
</a:theme>
</file>

<file path=ppt/theme/theme2.xml><?xml version="1.0" encoding="utf-8"?>
<a:theme xmlns:a="http://schemas.openxmlformats.org/drawingml/2006/main" name="Office Theme">
  <a:themeElements>
    <a:clrScheme name="Books16x9">
      <a:dk1>
        <a:srgbClr val="374C81"/>
      </a:dk1>
      <a:lt1>
        <a:srgbClr val="FFFFFF"/>
      </a:lt1>
      <a:dk2>
        <a:srgbClr val="000000"/>
      </a:dk2>
      <a:lt2>
        <a:srgbClr val="EDE5DF"/>
      </a:lt2>
      <a:accent1>
        <a:srgbClr val="414E77"/>
      </a:accent1>
      <a:accent2>
        <a:srgbClr val="70AAC4"/>
      </a:accent2>
      <a:accent3>
        <a:srgbClr val="8B6A94"/>
      </a:accent3>
      <a:accent4>
        <a:srgbClr val="61A796"/>
      </a:accent4>
      <a:accent5>
        <a:srgbClr val="4E5798"/>
      </a:accent5>
      <a:accent6>
        <a:srgbClr val="7E5C5C"/>
      </a:accent6>
      <a:hlink>
        <a:srgbClr val="0070C0"/>
      </a:hlink>
      <a:folHlink>
        <a:srgbClr val="7030A0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80000" r="-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30000" t="30000" r="70000" b="10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Books16x9">
      <a:dk1>
        <a:srgbClr val="374C81"/>
      </a:dk1>
      <a:lt1>
        <a:srgbClr val="FFFFFF"/>
      </a:lt1>
      <a:dk2>
        <a:srgbClr val="000000"/>
      </a:dk2>
      <a:lt2>
        <a:srgbClr val="EDE5DF"/>
      </a:lt2>
      <a:accent1>
        <a:srgbClr val="414E77"/>
      </a:accent1>
      <a:accent2>
        <a:srgbClr val="70AAC4"/>
      </a:accent2>
      <a:accent3>
        <a:srgbClr val="8B6A94"/>
      </a:accent3>
      <a:accent4>
        <a:srgbClr val="61A796"/>
      </a:accent4>
      <a:accent5>
        <a:srgbClr val="4E5798"/>
      </a:accent5>
      <a:accent6>
        <a:srgbClr val="7E5C5C"/>
      </a:accent6>
      <a:hlink>
        <a:srgbClr val="0070C0"/>
      </a:hlink>
      <a:folHlink>
        <a:srgbClr val="7030A0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80000" r="-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30000" t="30000" r="7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Blue bookstack presentation (widescreen)</Template>
  <TotalTime>3178</TotalTime>
  <Words>194</Words>
  <Application>Microsoft Macintosh PowerPoint</Application>
  <PresentationFormat>Custom</PresentationFormat>
  <Paragraphs>22</Paragraphs>
  <Slides>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Century Gothic</vt:lpstr>
      <vt:lpstr>Books 16x9</vt:lpstr>
      <vt:lpstr>Decision Making</vt:lpstr>
      <vt:lpstr>Assigned Readings</vt:lpstr>
      <vt:lpstr>Learning Objectives</vt:lpstr>
      <vt:lpstr>Decision Making </vt:lpstr>
      <vt:lpstr>PowerPoint Presentation</vt:lpstr>
      <vt:lpstr>PowerPoint Presentation</vt:lpstr>
      <vt:lpstr>PowerPoint Presentation</vt:lpstr>
      <vt:lpstr>Essay: Your Decisions</vt:lpstr>
    </vt:vector>
  </TitlesOfParts>
  <Company>University of Houston Downtown</Company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Decision Making</dc:title>
  <dc:creator>Valcore, Jace</dc:creator>
  <cp:lastModifiedBy>Lakiasha Perry</cp:lastModifiedBy>
  <cp:revision>7</cp:revision>
  <dcterms:created xsi:type="dcterms:W3CDTF">2019-11-02T19:40:16Z</dcterms:created>
  <dcterms:modified xsi:type="dcterms:W3CDTF">2019-11-06T01:49:06Z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ternalTags">
    <vt:lpwstr/>
  </property>
  <property fmtid="{D5CDD505-2E9C-101B-9397-08002B2CF9AE}" pid="3" name="ContentTypeId">
    <vt:lpwstr>0x0101006EDDDB5EE6D98C44930B742096920B300400F5B6D36B3EF94B4E9A635CDF2A18F5B8</vt:lpwstr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CampaignTags">
    <vt:lpwstr/>
  </property>
  <property fmtid="{D5CDD505-2E9C-101B-9397-08002B2CF9AE}" pid="7" name="ScenarioTags">
    <vt:lpwstr/>
  </property>
</Properties>
</file>